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pPr/>
              <a:t>8/31/2011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Started in</a:t>
            </a:r>
            <a:br>
              <a:rPr lang="en-US" dirty="0" smtClean="0"/>
            </a:br>
            <a:r>
              <a:rPr lang="en-US" dirty="0" smtClean="0"/>
              <a:t>Your First Three Weeks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 W. Simmons, LMSW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9922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Err is Human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6796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Just as a fish is expected to swim and a bird is expected to fly, a human is expected to make errors.</a:t>
            </a:r>
          </a:p>
          <a:p>
            <a:r>
              <a:rPr lang="en-US" dirty="0" smtClean="0"/>
              <a:t>You </a:t>
            </a:r>
            <a:r>
              <a:rPr lang="en-US" i="1" dirty="0" smtClean="0"/>
              <a:t>will</a:t>
            </a:r>
            <a:r>
              <a:rPr lang="en-US" dirty="0" smtClean="0"/>
              <a:t> make “mistakes.”  If you didn’t, you wouldn’t be human.</a:t>
            </a:r>
          </a:p>
          <a:p>
            <a:r>
              <a:rPr lang="en-US" dirty="0" smtClean="0"/>
              <a:t>Spoiler alert:  Your field instructor and faculty liaison know you’re human.  We won’t be surprised when you show limitations.  Don’t try to hide this.</a:t>
            </a:r>
          </a:p>
          <a:p>
            <a:r>
              <a:rPr lang="en-US" dirty="0" smtClean="0"/>
              <a:t>However, don’t let this be a justification to provide less than your highest performance.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8043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My Role?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08342"/>
            <a:ext cx="7662864" cy="40248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a practicum students, you have two roles.</a:t>
            </a:r>
          </a:p>
          <a:p>
            <a:pPr lvl="1"/>
            <a:r>
              <a:rPr lang="en-US" dirty="0" smtClean="0"/>
              <a:t>As a </a:t>
            </a:r>
            <a:r>
              <a:rPr lang="en-US" u="sng" dirty="0" smtClean="0"/>
              <a:t>Student</a:t>
            </a:r>
            <a:r>
              <a:rPr lang="en-US" dirty="0"/>
              <a:t> </a:t>
            </a:r>
            <a:r>
              <a:rPr lang="en-US" dirty="0" smtClean="0"/>
              <a:t>you will be </a:t>
            </a:r>
            <a:r>
              <a:rPr lang="en-US" u="sng" dirty="0" smtClean="0"/>
              <a:t>Learning</a:t>
            </a:r>
            <a:r>
              <a:rPr lang="en-US" dirty="0" smtClean="0"/>
              <a:t> from:</a:t>
            </a:r>
          </a:p>
          <a:p>
            <a:pPr lvl="2"/>
            <a:r>
              <a:rPr lang="en-US" dirty="0" smtClean="0"/>
              <a:t>Field Instructor</a:t>
            </a:r>
          </a:p>
          <a:p>
            <a:pPr lvl="2"/>
            <a:r>
              <a:rPr lang="en-US" dirty="0" smtClean="0"/>
              <a:t>Staff Members</a:t>
            </a:r>
          </a:p>
          <a:p>
            <a:pPr lvl="2"/>
            <a:r>
              <a:rPr lang="en-US" dirty="0" smtClean="0"/>
              <a:t>Faculty Liaison</a:t>
            </a:r>
          </a:p>
          <a:p>
            <a:pPr lvl="2"/>
            <a:r>
              <a:rPr lang="en-US" dirty="0" smtClean="0"/>
              <a:t>Other Class Members</a:t>
            </a:r>
          </a:p>
          <a:p>
            <a:pPr lvl="1"/>
            <a:r>
              <a:rPr lang="en-US" dirty="0" smtClean="0"/>
              <a:t>As an </a:t>
            </a:r>
            <a:r>
              <a:rPr lang="en-US" u="sng" dirty="0" smtClean="0"/>
              <a:t>Intern</a:t>
            </a:r>
            <a:r>
              <a:rPr lang="en-US" dirty="0" smtClean="0"/>
              <a:t>, you will be </a:t>
            </a:r>
            <a:r>
              <a:rPr lang="en-US" u="sng" dirty="0" smtClean="0"/>
              <a:t>Providing Services</a:t>
            </a:r>
            <a:r>
              <a:rPr lang="en-US" dirty="0" smtClean="0"/>
              <a:t> for:</a:t>
            </a:r>
          </a:p>
          <a:p>
            <a:pPr lvl="2"/>
            <a:r>
              <a:rPr lang="en-US" dirty="0" smtClean="0"/>
              <a:t>Clients</a:t>
            </a:r>
          </a:p>
          <a:p>
            <a:pPr lvl="2"/>
            <a:r>
              <a:rPr lang="en-US" dirty="0" smtClean="0"/>
              <a:t>Agency</a:t>
            </a:r>
          </a:p>
          <a:p>
            <a:pPr lvl="2"/>
            <a:r>
              <a:rPr lang="en-US" dirty="0" smtClean="0"/>
              <a:t>Community Partners</a:t>
            </a:r>
          </a:p>
          <a:p>
            <a:r>
              <a:rPr lang="en-US" dirty="0" smtClean="0"/>
              <a:t>Remember, at </a:t>
            </a:r>
            <a:r>
              <a:rPr lang="en-US" i="1" dirty="0" smtClean="0"/>
              <a:t>all</a:t>
            </a:r>
            <a:r>
              <a:rPr lang="en-US" dirty="0" smtClean="0"/>
              <a:t> times, you represent yourself, UGA, and social work as a profession.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5620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514688"/>
          </a:xfrm>
        </p:spPr>
        <p:txBody>
          <a:bodyPr>
            <a:normAutofit/>
          </a:bodyPr>
          <a:lstStyle/>
          <a:p>
            <a:r>
              <a:rPr lang="en-US" dirty="0" smtClean="0"/>
              <a:t>Meet with your field instructor.</a:t>
            </a:r>
          </a:p>
          <a:p>
            <a:r>
              <a:rPr lang="en-US" dirty="0" smtClean="0"/>
              <a:t>Make introductions to other staff members.</a:t>
            </a:r>
          </a:p>
          <a:p>
            <a:pPr lvl="1"/>
            <a:r>
              <a:rPr lang="en-US" dirty="0" smtClean="0"/>
              <a:t>Learn not only who they are, but what role they play.</a:t>
            </a:r>
          </a:p>
          <a:p>
            <a:r>
              <a:rPr lang="en-US" dirty="0" smtClean="0"/>
              <a:t>Ask questions and closely observe other employees.</a:t>
            </a:r>
          </a:p>
          <a:p>
            <a:pPr lvl="1"/>
            <a:r>
              <a:rPr lang="en-US" dirty="0" smtClean="0"/>
              <a:t>Learn first by observing, then by doing.</a:t>
            </a:r>
          </a:p>
        </p:txBody>
      </p:sp>
    </p:spTree>
    <p:extLst>
      <p:ext uri="{BB962C8B-B14F-4D97-AF65-F5344CB8AC3E}">
        <p14:creationId xmlns:p14="http://schemas.microsoft.com/office/powerpoint/2010/main" xmlns="" val="268163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field instructor can be:</a:t>
            </a:r>
          </a:p>
          <a:p>
            <a:pPr lvl="1"/>
            <a:r>
              <a:rPr lang="en-US" dirty="0" smtClean="0"/>
              <a:t>Your greatest ally.</a:t>
            </a:r>
          </a:p>
          <a:p>
            <a:pPr lvl="1"/>
            <a:r>
              <a:rPr lang="en-US" dirty="0" smtClean="0"/>
              <a:t>A mentor and teacher.</a:t>
            </a:r>
          </a:p>
          <a:p>
            <a:pPr lvl="1"/>
            <a:r>
              <a:rPr lang="en-US" dirty="0" smtClean="0"/>
              <a:t>Your first line of support.</a:t>
            </a:r>
          </a:p>
          <a:p>
            <a:pPr lvl="1"/>
            <a:r>
              <a:rPr lang="en-US" dirty="0" smtClean="0"/>
              <a:t>An advocate for both you and your clients.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389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Your 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agency policy manuals, mission statements, procedural handbooks, and any other materials available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Identify:</a:t>
            </a:r>
          </a:p>
          <a:p>
            <a:pPr lvl="1"/>
            <a:r>
              <a:rPr lang="en-US" dirty="0" smtClean="0"/>
              <a:t>What is the purpose of the agency?</a:t>
            </a:r>
          </a:p>
          <a:p>
            <a:pPr lvl="1"/>
            <a:r>
              <a:rPr lang="en-US" dirty="0" smtClean="0"/>
              <a:t>Is there a particular philosophy driving the agency?</a:t>
            </a:r>
          </a:p>
          <a:p>
            <a:pPr lvl="1"/>
            <a:r>
              <a:rPr lang="en-US" dirty="0" smtClean="0"/>
              <a:t>Who do we serve?</a:t>
            </a:r>
          </a:p>
          <a:p>
            <a:pPr lvl="1"/>
            <a:r>
              <a:rPr lang="en-US" dirty="0" smtClean="0"/>
              <a:t>How do we serve?</a:t>
            </a:r>
          </a:p>
          <a:p>
            <a:pPr lvl="1"/>
            <a:r>
              <a:rPr lang="en-US" dirty="0" smtClean="0"/>
              <a:t>To whom are we accountable?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0565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through observing.</a:t>
            </a:r>
          </a:p>
          <a:p>
            <a:pPr lvl="1"/>
            <a:r>
              <a:rPr lang="en-US" dirty="0" smtClean="0"/>
              <a:t>Not just what other workers do, but how they do it.</a:t>
            </a:r>
          </a:p>
          <a:p>
            <a:pPr lvl="1"/>
            <a:r>
              <a:rPr lang="en-US" dirty="0" smtClean="0"/>
              <a:t>How do others express empathy, engage in active listening, confront clients, problem solve, </a:t>
            </a:r>
            <a:r>
              <a:rPr lang="en-US" dirty="0" err="1" smtClean="0"/>
              <a:t>etc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Remember, you are also being watched.</a:t>
            </a:r>
          </a:p>
          <a:p>
            <a:pPr lvl="1"/>
            <a:r>
              <a:rPr lang="en-US" dirty="0" smtClean="0"/>
              <a:t>Your supervisor, other staff, and clients are all watching you to see how you fit with the agency.</a:t>
            </a:r>
          </a:p>
          <a:p>
            <a:pPr lvl="1"/>
            <a:r>
              <a:rPr lang="en-US" dirty="0" smtClean="0"/>
              <a:t>How do you want to be remembered?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498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be afraid to volunteer your time and knowledge.</a:t>
            </a:r>
          </a:p>
          <a:p>
            <a:r>
              <a:rPr lang="en-US" dirty="0" smtClean="0"/>
              <a:t>Let your supervisor know if you don’t have enough to do.</a:t>
            </a:r>
          </a:p>
          <a:p>
            <a:r>
              <a:rPr lang="en-US" dirty="0" smtClean="0"/>
              <a:t>Challenge yourself.</a:t>
            </a:r>
          </a:p>
          <a:p>
            <a:r>
              <a:rPr lang="en-US" dirty="0" smtClean="0"/>
              <a:t>Demonstrate your effectiveness and value to the agency.</a:t>
            </a:r>
          </a:p>
          <a:p>
            <a:r>
              <a:rPr lang="en-US" dirty="0" smtClean="0"/>
              <a:t>Return to your learning contract.</a:t>
            </a:r>
          </a:p>
        </p:txBody>
      </p:sp>
    </p:spTree>
    <p:extLst>
      <p:ext uri="{BB962C8B-B14F-4D97-AF65-F5344CB8AC3E}">
        <p14:creationId xmlns:p14="http://schemas.microsoft.com/office/powerpoint/2010/main" xmlns="" val="3650726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Reliable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agree to a task, do it.</a:t>
            </a:r>
          </a:p>
          <a:p>
            <a:r>
              <a:rPr lang="en-US" dirty="0" smtClean="0"/>
              <a:t>Arrive on time and in appropriate attire.</a:t>
            </a:r>
          </a:p>
          <a:p>
            <a:r>
              <a:rPr lang="en-US" dirty="0" smtClean="0"/>
              <a:t>Be attentive and follow directions.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363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Embrace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844598"/>
          </a:xfrm>
        </p:spPr>
        <p:txBody>
          <a:bodyPr>
            <a:normAutofit/>
          </a:bodyPr>
          <a:lstStyle/>
          <a:p>
            <a:r>
              <a:rPr lang="en-US" dirty="0" smtClean="0"/>
              <a:t>The end…or just the beginning?</a:t>
            </a:r>
          </a:p>
          <a:p>
            <a:pPr lvl="1"/>
            <a:r>
              <a:rPr lang="en-US" dirty="0" smtClean="0"/>
              <a:t>Although this is a culminating experience as a student, it is just the beginning of a path of lifelong professional learning.</a:t>
            </a:r>
          </a:p>
          <a:p>
            <a:r>
              <a:rPr lang="en-US" dirty="0" smtClean="0"/>
              <a:t>Be open to feedback and constructive critique from your field instructor, faculty liaison, and staff members.</a:t>
            </a:r>
          </a:p>
          <a:p>
            <a:r>
              <a:rPr lang="en-US" dirty="0" smtClean="0"/>
              <a:t>View each experience, regardless of the “outcome,” as a valuable learning experience.</a:t>
            </a:r>
          </a:p>
          <a:p>
            <a:pPr lvl="1"/>
            <a:r>
              <a:rPr lang="en-US" dirty="0" smtClean="0"/>
              <a:t>Remember to learn what </a:t>
            </a:r>
            <a:r>
              <a:rPr lang="en-US" i="1" dirty="0" smtClean="0"/>
              <a:t>not</a:t>
            </a:r>
            <a:r>
              <a:rPr lang="en-US" dirty="0" smtClean="0"/>
              <a:t> to do as well as what to 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2033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161</TotalTime>
  <Words>519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Genesis</vt:lpstr>
      <vt:lpstr>Getting Started in Your First Three Weeks</vt:lpstr>
      <vt:lpstr>What is My Role?</vt:lpstr>
      <vt:lpstr>Where to Start:</vt:lpstr>
      <vt:lpstr>Field Instructor</vt:lpstr>
      <vt:lpstr>Study Your Agency</vt:lpstr>
      <vt:lpstr>Observation</vt:lpstr>
      <vt:lpstr>Show Initiative</vt:lpstr>
      <vt:lpstr>Be Reliable</vt:lpstr>
      <vt:lpstr>Embrace Learning</vt:lpstr>
      <vt:lpstr>To Err is Human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in Your First Three Weeks</dc:title>
  <dc:creator>Brian Simmons</dc:creator>
  <cp:lastModifiedBy>sswxp</cp:lastModifiedBy>
  <cp:revision>20</cp:revision>
  <dcterms:created xsi:type="dcterms:W3CDTF">2011-08-09T15:51:52Z</dcterms:created>
  <dcterms:modified xsi:type="dcterms:W3CDTF">2011-08-31T14:40:43Z</dcterms:modified>
</cp:coreProperties>
</file>